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3" r:id="rId2"/>
    <p:sldId id="259" r:id="rId3"/>
    <p:sldId id="286" r:id="rId4"/>
    <p:sldId id="265" r:id="rId5"/>
    <p:sldId id="288" r:id="rId6"/>
    <p:sldId id="289" r:id="rId7"/>
    <p:sldId id="298" r:id="rId8"/>
    <p:sldId id="297" r:id="rId9"/>
    <p:sldId id="299" r:id="rId10"/>
    <p:sldId id="268" r:id="rId11"/>
    <p:sldId id="295" r:id="rId12"/>
    <p:sldId id="296" r:id="rId13"/>
    <p:sldId id="29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94668"/>
  </p:normalViewPr>
  <p:slideViewPr>
    <p:cSldViewPr snapToGrid="0">
      <p:cViewPr varScale="1">
        <p:scale>
          <a:sx n="41" d="100"/>
          <a:sy n="41" d="100"/>
        </p:scale>
        <p:origin x="9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97790-19AA-4D61-97B7-686429298E39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20FD-081E-481D-ABD7-45363CFE6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78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D20FD-081E-481D-ABD7-45363CFE60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0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98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70" y="4178801"/>
            <a:ext cx="12277250" cy="2704917"/>
            <a:chOff x="-54770" y="4178801"/>
            <a:chExt cx="12277250" cy="2704917"/>
          </a:xfrm>
        </p:grpSpPr>
        <p:sp>
          <p:nvSpPr>
            <p:cNvPr id="7" name="等腰三角形 2"/>
            <p:cNvSpPr/>
            <p:nvPr/>
          </p:nvSpPr>
          <p:spPr>
            <a:xfrm>
              <a:off x="-38100" y="4724400"/>
              <a:ext cx="1143000" cy="2152650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0" h="1790700">
                  <a:moveTo>
                    <a:pt x="0" y="1790700"/>
                  </a:moveTo>
                  <a:lnTo>
                    <a:pt x="0" y="0"/>
                  </a:lnTo>
                  <a:lnTo>
                    <a:pt x="1143000" y="628650"/>
                  </a:lnTo>
                  <a:lnTo>
                    <a:pt x="0" y="1790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2"/>
            <p:cNvSpPr/>
            <p:nvPr/>
          </p:nvSpPr>
          <p:spPr>
            <a:xfrm>
              <a:off x="-54770" y="5482592"/>
              <a:ext cx="2668429" cy="1401126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2668429"/>
                <a:gd name="connsiteY0" fmla="*/ 1165539 h 1165539"/>
                <a:gd name="connsiteX1" fmla="*/ 1155859 w 2668429"/>
                <a:gd name="connsiteY1" fmla="*/ 0 h 1165539"/>
                <a:gd name="connsiteX2" fmla="*/ 2668429 w 2668429"/>
                <a:gd name="connsiteY2" fmla="*/ 346575 h 1165539"/>
                <a:gd name="connsiteX3" fmla="*/ 0 w 2668429"/>
                <a:gd name="connsiteY3" fmla="*/ 1165539 h 116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8429" h="1165539">
                  <a:moveTo>
                    <a:pt x="0" y="1165539"/>
                  </a:moveTo>
                  <a:lnTo>
                    <a:pt x="1155859" y="0"/>
                  </a:lnTo>
                  <a:lnTo>
                    <a:pt x="2668429" y="346575"/>
                  </a:lnTo>
                  <a:lnTo>
                    <a:pt x="0" y="116553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2"/>
            <p:cNvSpPr/>
            <p:nvPr/>
          </p:nvSpPr>
          <p:spPr>
            <a:xfrm>
              <a:off x="-30480" y="5669282"/>
              <a:ext cx="4472940" cy="1203960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2940" h="1001524">
                  <a:moveTo>
                    <a:pt x="0" y="1001524"/>
                  </a:moveTo>
                  <a:lnTo>
                    <a:pt x="3257550" y="0"/>
                  </a:lnTo>
                  <a:lnTo>
                    <a:pt x="4472940" y="993128"/>
                  </a:lnTo>
                  <a:lnTo>
                    <a:pt x="0" y="10015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2"/>
            <p:cNvSpPr/>
            <p:nvPr/>
          </p:nvSpPr>
          <p:spPr>
            <a:xfrm>
              <a:off x="3188970" y="5433060"/>
              <a:ext cx="3562350" cy="1422467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2350" h="1183291">
                  <a:moveTo>
                    <a:pt x="0" y="209179"/>
                  </a:moveTo>
                  <a:lnTo>
                    <a:pt x="3562350" y="0"/>
                  </a:lnTo>
                  <a:lnTo>
                    <a:pt x="1215390" y="1183291"/>
                  </a:lnTo>
                  <a:lnTo>
                    <a:pt x="0" y="2091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2"/>
            <p:cNvSpPr/>
            <p:nvPr/>
          </p:nvSpPr>
          <p:spPr>
            <a:xfrm rot="10800000">
              <a:off x="4392931" y="5233036"/>
              <a:ext cx="3633787" cy="1632017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3633787"/>
                <a:gd name="connsiteY0" fmla="*/ 716280 h 1357607"/>
                <a:gd name="connsiteX1" fmla="*/ 3633787 w 3633787"/>
                <a:gd name="connsiteY1" fmla="*/ 0 h 1357607"/>
                <a:gd name="connsiteX2" fmla="*/ 967740 w 3633787"/>
                <a:gd name="connsiteY2" fmla="*/ 1357607 h 1357607"/>
                <a:gd name="connsiteX3" fmla="*/ 0 w 3633787"/>
                <a:gd name="connsiteY3" fmla="*/ 716280 h 135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3787" h="1357607">
                  <a:moveTo>
                    <a:pt x="0" y="716280"/>
                  </a:moveTo>
                  <a:lnTo>
                    <a:pt x="3633787" y="0"/>
                  </a:lnTo>
                  <a:lnTo>
                    <a:pt x="967740" y="1357607"/>
                  </a:lnTo>
                  <a:lnTo>
                    <a:pt x="0" y="7162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2"/>
            <p:cNvSpPr/>
            <p:nvPr/>
          </p:nvSpPr>
          <p:spPr>
            <a:xfrm rot="10800000">
              <a:off x="4441506" y="5997509"/>
              <a:ext cx="5529263" cy="866208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529262"/>
                <a:gd name="connsiteY0" fmla="*/ 0 h 720562"/>
                <a:gd name="connsiteX1" fmla="*/ 5529262 w 5529262"/>
                <a:gd name="connsiteY1" fmla="*/ 12678 h 720562"/>
                <a:gd name="connsiteX2" fmla="*/ 1920240 w 5529262"/>
                <a:gd name="connsiteY2" fmla="*/ 720562 h 720562"/>
                <a:gd name="connsiteX3" fmla="*/ 0 w 5529262"/>
                <a:gd name="connsiteY3" fmla="*/ 0 h 720562"/>
                <a:gd name="connsiteX0" fmla="*/ 0 w 5524500"/>
                <a:gd name="connsiteY0" fmla="*/ 0 h 720562"/>
                <a:gd name="connsiteX1" fmla="*/ 5524500 w 5524500"/>
                <a:gd name="connsiteY1" fmla="*/ 8716 h 720562"/>
                <a:gd name="connsiteX2" fmla="*/ 1920240 w 5524500"/>
                <a:gd name="connsiteY2" fmla="*/ 720562 h 720562"/>
                <a:gd name="connsiteX3" fmla="*/ 0 w 5524500"/>
                <a:gd name="connsiteY3" fmla="*/ 0 h 720562"/>
                <a:gd name="connsiteX0" fmla="*/ 0 w 5529263"/>
                <a:gd name="connsiteY0" fmla="*/ 0 h 720562"/>
                <a:gd name="connsiteX1" fmla="*/ 5529263 w 5529263"/>
                <a:gd name="connsiteY1" fmla="*/ 8716 h 720562"/>
                <a:gd name="connsiteX2" fmla="*/ 1920240 w 5529263"/>
                <a:gd name="connsiteY2" fmla="*/ 720562 h 720562"/>
                <a:gd name="connsiteX3" fmla="*/ 0 w 5529263"/>
                <a:gd name="connsiteY3" fmla="*/ 0 h 72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9263" h="720562">
                  <a:moveTo>
                    <a:pt x="0" y="0"/>
                  </a:moveTo>
                  <a:lnTo>
                    <a:pt x="5529263" y="8716"/>
                  </a:lnTo>
                  <a:lnTo>
                    <a:pt x="1920240" y="72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2"/>
            <p:cNvSpPr/>
            <p:nvPr/>
          </p:nvSpPr>
          <p:spPr>
            <a:xfrm rot="10800000">
              <a:off x="8020049" y="4744302"/>
              <a:ext cx="3257550" cy="2104458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276850"/>
                <a:gd name="connsiteY0" fmla="*/ 320106 h 1040668"/>
                <a:gd name="connsiteX1" fmla="*/ 5276850 w 5276850"/>
                <a:gd name="connsiteY1" fmla="*/ 0 h 1040668"/>
                <a:gd name="connsiteX2" fmla="*/ 1920240 w 5276850"/>
                <a:gd name="connsiteY2" fmla="*/ 1040668 h 1040668"/>
                <a:gd name="connsiteX3" fmla="*/ 0 w 5276850"/>
                <a:gd name="connsiteY3" fmla="*/ 320106 h 1040668"/>
                <a:gd name="connsiteX0" fmla="*/ 1356360 w 3356610"/>
                <a:gd name="connsiteY0" fmla="*/ 0 h 1750611"/>
                <a:gd name="connsiteX1" fmla="*/ 3356610 w 3356610"/>
                <a:gd name="connsiteY1" fmla="*/ 709943 h 1750611"/>
                <a:gd name="connsiteX2" fmla="*/ 0 w 3356610"/>
                <a:gd name="connsiteY2" fmla="*/ 1750611 h 1750611"/>
                <a:gd name="connsiteX3" fmla="*/ 1356360 w 3356610"/>
                <a:gd name="connsiteY3" fmla="*/ 0 h 1750611"/>
                <a:gd name="connsiteX0" fmla="*/ 1356360 w 3310890"/>
                <a:gd name="connsiteY0" fmla="*/ 0 h 1750611"/>
                <a:gd name="connsiteX1" fmla="*/ 3310890 w 3310890"/>
                <a:gd name="connsiteY1" fmla="*/ 728959 h 1750611"/>
                <a:gd name="connsiteX2" fmla="*/ 0 w 3310890"/>
                <a:gd name="connsiteY2" fmla="*/ 1750611 h 1750611"/>
                <a:gd name="connsiteX3" fmla="*/ 1356360 w 3310890"/>
                <a:gd name="connsiteY3" fmla="*/ 0 h 1750611"/>
                <a:gd name="connsiteX0" fmla="*/ 1356360 w 3257550"/>
                <a:gd name="connsiteY0" fmla="*/ 0 h 1750611"/>
                <a:gd name="connsiteX1" fmla="*/ 3257550 w 3257550"/>
                <a:gd name="connsiteY1" fmla="*/ 703604 h 1750611"/>
                <a:gd name="connsiteX2" fmla="*/ 0 w 3257550"/>
                <a:gd name="connsiteY2" fmla="*/ 1750611 h 1750611"/>
                <a:gd name="connsiteX3" fmla="*/ 1356360 w 3257550"/>
                <a:gd name="connsiteY3" fmla="*/ 0 h 175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550" h="1750611">
                  <a:moveTo>
                    <a:pt x="1356360" y="0"/>
                  </a:moveTo>
                  <a:lnTo>
                    <a:pt x="3257550" y="703604"/>
                  </a:lnTo>
                  <a:lnTo>
                    <a:pt x="0" y="1750611"/>
                  </a:lnTo>
                  <a:lnTo>
                    <a:pt x="135636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2"/>
            <p:cNvSpPr/>
            <p:nvPr/>
          </p:nvSpPr>
          <p:spPr>
            <a:xfrm rot="10800000">
              <a:off x="9898380" y="4186523"/>
              <a:ext cx="2324100" cy="2660716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276850"/>
                <a:gd name="connsiteY0" fmla="*/ 320106 h 1040668"/>
                <a:gd name="connsiteX1" fmla="*/ 5276850 w 5276850"/>
                <a:gd name="connsiteY1" fmla="*/ 0 h 1040668"/>
                <a:gd name="connsiteX2" fmla="*/ 1920240 w 5276850"/>
                <a:gd name="connsiteY2" fmla="*/ 1040668 h 1040668"/>
                <a:gd name="connsiteX3" fmla="*/ 0 w 5276850"/>
                <a:gd name="connsiteY3" fmla="*/ 320106 h 1040668"/>
                <a:gd name="connsiteX0" fmla="*/ 1356360 w 3356610"/>
                <a:gd name="connsiteY0" fmla="*/ 0 h 1750611"/>
                <a:gd name="connsiteX1" fmla="*/ 3356610 w 3356610"/>
                <a:gd name="connsiteY1" fmla="*/ 709943 h 1750611"/>
                <a:gd name="connsiteX2" fmla="*/ 0 w 3356610"/>
                <a:gd name="connsiteY2" fmla="*/ 1750611 h 1750611"/>
                <a:gd name="connsiteX3" fmla="*/ 1356360 w 3356610"/>
                <a:gd name="connsiteY3" fmla="*/ 0 h 1750611"/>
                <a:gd name="connsiteX0" fmla="*/ 1356360 w 3737610"/>
                <a:gd name="connsiteY0" fmla="*/ 98249 h 1848860"/>
                <a:gd name="connsiteX1" fmla="*/ 3737610 w 3737610"/>
                <a:gd name="connsiteY1" fmla="*/ 0 h 1848860"/>
                <a:gd name="connsiteX2" fmla="*/ 0 w 3737610"/>
                <a:gd name="connsiteY2" fmla="*/ 1848860 h 1848860"/>
                <a:gd name="connsiteX3" fmla="*/ 1356360 w 3737610"/>
                <a:gd name="connsiteY3" fmla="*/ 98249 h 1848860"/>
                <a:gd name="connsiteX0" fmla="*/ 0 w 2381250"/>
                <a:gd name="connsiteY0" fmla="*/ 98249 h 2213339"/>
                <a:gd name="connsiteX1" fmla="*/ 2381250 w 2381250"/>
                <a:gd name="connsiteY1" fmla="*/ 0 h 2213339"/>
                <a:gd name="connsiteX2" fmla="*/ 624840 w 2381250"/>
                <a:gd name="connsiteY2" fmla="*/ 2213339 h 2213339"/>
                <a:gd name="connsiteX3" fmla="*/ 0 w 2381250"/>
                <a:gd name="connsiteY3" fmla="*/ 98249 h 2213339"/>
                <a:gd name="connsiteX0" fmla="*/ 0 w 1962150"/>
                <a:gd name="connsiteY0" fmla="*/ 0 h 2226018"/>
                <a:gd name="connsiteX1" fmla="*/ 1962150 w 1962150"/>
                <a:gd name="connsiteY1" fmla="*/ 12679 h 2226018"/>
                <a:gd name="connsiteX2" fmla="*/ 205740 w 1962150"/>
                <a:gd name="connsiteY2" fmla="*/ 2226018 h 2226018"/>
                <a:gd name="connsiteX3" fmla="*/ 0 w 1962150"/>
                <a:gd name="connsiteY3" fmla="*/ 0 h 2226018"/>
                <a:gd name="connsiteX0" fmla="*/ 0 w 2247900"/>
                <a:gd name="connsiteY0" fmla="*/ 3168 h 2213339"/>
                <a:gd name="connsiteX1" fmla="*/ 2247900 w 2247900"/>
                <a:gd name="connsiteY1" fmla="*/ 0 h 2213339"/>
                <a:gd name="connsiteX2" fmla="*/ 491490 w 2247900"/>
                <a:gd name="connsiteY2" fmla="*/ 2213339 h 2213339"/>
                <a:gd name="connsiteX3" fmla="*/ 0 w 2247900"/>
                <a:gd name="connsiteY3" fmla="*/ 3168 h 2213339"/>
                <a:gd name="connsiteX0" fmla="*/ 0 w 2324100"/>
                <a:gd name="connsiteY0" fmla="*/ 3168 h 2213339"/>
                <a:gd name="connsiteX1" fmla="*/ 2324100 w 2324100"/>
                <a:gd name="connsiteY1" fmla="*/ 0 h 2213339"/>
                <a:gd name="connsiteX2" fmla="*/ 567690 w 2324100"/>
                <a:gd name="connsiteY2" fmla="*/ 2213339 h 2213339"/>
                <a:gd name="connsiteX3" fmla="*/ 0 w 2324100"/>
                <a:gd name="connsiteY3" fmla="*/ 3168 h 221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100" h="2213339">
                  <a:moveTo>
                    <a:pt x="0" y="3168"/>
                  </a:moveTo>
                  <a:lnTo>
                    <a:pt x="2324100" y="0"/>
                  </a:lnTo>
                  <a:lnTo>
                    <a:pt x="567690" y="2213339"/>
                  </a:lnTo>
                  <a:lnTo>
                    <a:pt x="0" y="316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2"/>
            <p:cNvSpPr/>
            <p:nvPr/>
          </p:nvSpPr>
          <p:spPr>
            <a:xfrm rot="10800000">
              <a:off x="11653837" y="4178801"/>
              <a:ext cx="553402" cy="2646431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276850"/>
                <a:gd name="connsiteY0" fmla="*/ 320106 h 1040668"/>
                <a:gd name="connsiteX1" fmla="*/ 5276850 w 5276850"/>
                <a:gd name="connsiteY1" fmla="*/ 0 h 1040668"/>
                <a:gd name="connsiteX2" fmla="*/ 1920240 w 5276850"/>
                <a:gd name="connsiteY2" fmla="*/ 1040668 h 1040668"/>
                <a:gd name="connsiteX3" fmla="*/ 0 w 5276850"/>
                <a:gd name="connsiteY3" fmla="*/ 320106 h 1040668"/>
                <a:gd name="connsiteX0" fmla="*/ 1356360 w 3356610"/>
                <a:gd name="connsiteY0" fmla="*/ 0 h 1750611"/>
                <a:gd name="connsiteX1" fmla="*/ 3356610 w 3356610"/>
                <a:gd name="connsiteY1" fmla="*/ 709943 h 1750611"/>
                <a:gd name="connsiteX2" fmla="*/ 0 w 3356610"/>
                <a:gd name="connsiteY2" fmla="*/ 1750611 h 1750611"/>
                <a:gd name="connsiteX3" fmla="*/ 1356360 w 3356610"/>
                <a:gd name="connsiteY3" fmla="*/ 0 h 1750611"/>
                <a:gd name="connsiteX0" fmla="*/ 1356360 w 3737610"/>
                <a:gd name="connsiteY0" fmla="*/ 98249 h 1848860"/>
                <a:gd name="connsiteX1" fmla="*/ 3737610 w 3737610"/>
                <a:gd name="connsiteY1" fmla="*/ 0 h 1848860"/>
                <a:gd name="connsiteX2" fmla="*/ 0 w 3737610"/>
                <a:gd name="connsiteY2" fmla="*/ 1848860 h 1848860"/>
                <a:gd name="connsiteX3" fmla="*/ 1356360 w 3737610"/>
                <a:gd name="connsiteY3" fmla="*/ 98249 h 1848860"/>
                <a:gd name="connsiteX0" fmla="*/ 0 w 2381250"/>
                <a:gd name="connsiteY0" fmla="*/ 98249 h 2213339"/>
                <a:gd name="connsiteX1" fmla="*/ 2381250 w 2381250"/>
                <a:gd name="connsiteY1" fmla="*/ 0 h 2213339"/>
                <a:gd name="connsiteX2" fmla="*/ 624840 w 2381250"/>
                <a:gd name="connsiteY2" fmla="*/ 2213339 h 2213339"/>
                <a:gd name="connsiteX3" fmla="*/ 0 w 2381250"/>
                <a:gd name="connsiteY3" fmla="*/ 98249 h 2213339"/>
                <a:gd name="connsiteX0" fmla="*/ 0 w 1962150"/>
                <a:gd name="connsiteY0" fmla="*/ 0 h 2226018"/>
                <a:gd name="connsiteX1" fmla="*/ 1962150 w 1962150"/>
                <a:gd name="connsiteY1" fmla="*/ 12679 h 2226018"/>
                <a:gd name="connsiteX2" fmla="*/ 205740 w 1962150"/>
                <a:gd name="connsiteY2" fmla="*/ 2226018 h 2226018"/>
                <a:gd name="connsiteX3" fmla="*/ 0 w 1962150"/>
                <a:gd name="connsiteY3" fmla="*/ 0 h 2226018"/>
                <a:gd name="connsiteX0" fmla="*/ 0 w 2247900"/>
                <a:gd name="connsiteY0" fmla="*/ 3168 h 2213339"/>
                <a:gd name="connsiteX1" fmla="*/ 2247900 w 2247900"/>
                <a:gd name="connsiteY1" fmla="*/ 0 h 2213339"/>
                <a:gd name="connsiteX2" fmla="*/ 491490 w 2247900"/>
                <a:gd name="connsiteY2" fmla="*/ 2213339 h 2213339"/>
                <a:gd name="connsiteX3" fmla="*/ 0 w 2247900"/>
                <a:gd name="connsiteY3" fmla="*/ 3168 h 2213339"/>
                <a:gd name="connsiteX0" fmla="*/ 0 w 2324100"/>
                <a:gd name="connsiteY0" fmla="*/ 3168 h 2213339"/>
                <a:gd name="connsiteX1" fmla="*/ 2324100 w 2324100"/>
                <a:gd name="connsiteY1" fmla="*/ 0 h 2213339"/>
                <a:gd name="connsiteX2" fmla="*/ 567690 w 2324100"/>
                <a:gd name="connsiteY2" fmla="*/ 2213339 h 2213339"/>
                <a:gd name="connsiteX3" fmla="*/ 0 w 2324100"/>
                <a:gd name="connsiteY3" fmla="*/ 3168 h 2213339"/>
                <a:gd name="connsiteX0" fmla="*/ 0 w 1619250"/>
                <a:gd name="connsiteY0" fmla="*/ 779666 h 2989837"/>
                <a:gd name="connsiteX1" fmla="*/ 1619250 w 1619250"/>
                <a:gd name="connsiteY1" fmla="*/ 0 h 2989837"/>
                <a:gd name="connsiteX2" fmla="*/ 567690 w 1619250"/>
                <a:gd name="connsiteY2" fmla="*/ 2989837 h 2989837"/>
                <a:gd name="connsiteX3" fmla="*/ 0 w 1619250"/>
                <a:gd name="connsiteY3" fmla="*/ 779666 h 2989837"/>
                <a:gd name="connsiteX0" fmla="*/ 0 w 2110740"/>
                <a:gd name="connsiteY0" fmla="*/ 779666 h 2181645"/>
                <a:gd name="connsiteX1" fmla="*/ 1619250 w 2110740"/>
                <a:gd name="connsiteY1" fmla="*/ 0 h 2181645"/>
                <a:gd name="connsiteX2" fmla="*/ 2110740 w 2110740"/>
                <a:gd name="connsiteY2" fmla="*/ 2181645 h 2181645"/>
                <a:gd name="connsiteX3" fmla="*/ 0 w 2110740"/>
                <a:gd name="connsiteY3" fmla="*/ 779666 h 2181645"/>
                <a:gd name="connsiteX0" fmla="*/ 0 w 2110740"/>
                <a:gd name="connsiteY0" fmla="*/ 858901 h 2260880"/>
                <a:gd name="connsiteX1" fmla="*/ 1600200 w 2110740"/>
                <a:gd name="connsiteY1" fmla="*/ 0 h 2260880"/>
                <a:gd name="connsiteX2" fmla="*/ 2110740 w 2110740"/>
                <a:gd name="connsiteY2" fmla="*/ 2260880 h 2260880"/>
                <a:gd name="connsiteX3" fmla="*/ 0 w 2110740"/>
                <a:gd name="connsiteY3" fmla="*/ 858901 h 2260880"/>
                <a:gd name="connsiteX0" fmla="*/ 0 w 529590"/>
                <a:gd name="connsiteY0" fmla="*/ 1841409 h 2260880"/>
                <a:gd name="connsiteX1" fmla="*/ 19050 w 529590"/>
                <a:gd name="connsiteY1" fmla="*/ 0 h 2260880"/>
                <a:gd name="connsiteX2" fmla="*/ 529590 w 529590"/>
                <a:gd name="connsiteY2" fmla="*/ 2260880 h 2260880"/>
                <a:gd name="connsiteX3" fmla="*/ 0 w 529590"/>
                <a:gd name="connsiteY3" fmla="*/ 1841409 h 2260880"/>
                <a:gd name="connsiteX0" fmla="*/ 0 w 553402"/>
                <a:gd name="connsiteY0" fmla="*/ 1841409 h 2201455"/>
                <a:gd name="connsiteX1" fmla="*/ 19050 w 553402"/>
                <a:gd name="connsiteY1" fmla="*/ 0 h 2201455"/>
                <a:gd name="connsiteX2" fmla="*/ 553402 w 553402"/>
                <a:gd name="connsiteY2" fmla="*/ 2201455 h 2201455"/>
                <a:gd name="connsiteX3" fmla="*/ 0 w 553402"/>
                <a:gd name="connsiteY3" fmla="*/ 1841409 h 220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402" h="2201455">
                  <a:moveTo>
                    <a:pt x="0" y="1841409"/>
                  </a:moveTo>
                  <a:lnTo>
                    <a:pt x="19050" y="0"/>
                  </a:lnTo>
                  <a:lnTo>
                    <a:pt x="553402" y="2201455"/>
                  </a:lnTo>
                  <a:lnTo>
                    <a:pt x="0" y="18414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79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/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337143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1" y="2131146"/>
            <a:ext cx="13152938" cy="5993685"/>
            <a:chOff x="-1" y="2131146"/>
            <a:chExt cx="13152938" cy="5993685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357187" y="2386013"/>
              <a:ext cx="3362325" cy="4076700"/>
            </a:xfrm>
            <a:prstGeom prst="triangle">
              <a:avLst>
                <a:gd name="adj" fmla="val 697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747711" y="2776538"/>
              <a:ext cx="2581276" cy="4076700"/>
            </a:xfrm>
            <a:prstGeom prst="triangle">
              <a:avLst>
                <a:gd name="adj" fmla="val 60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-1" y="5080000"/>
              <a:ext cx="5558971" cy="1025526"/>
            </a:xfrm>
            <a:prstGeom prst="triangle">
              <a:avLst>
                <a:gd name="adj" fmla="val 7318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4"/>
            <p:cNvSpPr/>
            <p:nvPr/>
          </p:nvSpPr>
          <p:spPr>
            <a:xfrm rot="2070720">
              <a:off x="4962617" y="2187259"/>
              <a:ext cx="3133791" cy="4151912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3791" h="4151912">
                  <a:moveTo>
                    <a:pt x="0" y="4151912"/>
                  </a:moveTo>
                  <a:lnTo>
                    <a:pt x="3133791" y="0"/>
                  </a:lnTo>
                  <a:lnTo>
                    <a:pt x="1809247" y="4151912"/>
                  </a:lnTo>
                  <a:lnTo>
                    <a:pt x="0" y="41519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4"/>
            <p:cNvSpPr/>
            <p:nvPr/>
          </p:nvSpPr>
          <p:spPr>
            <a:xfrm rot="2070720">
              <a:off x="367168" y="4492756"/>
              <a:ext cx="4585426" cy="3632075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4516255"/>
                <a:gd name="connsiteY0" fmla="*/ 3183626 h 4151912"/>
                <a:gd name="connsiteX1" fmla="*/ 4516255 w 4516255"/>
                <a:gd name="connsiteY1" fmla="*/ 0 h 4151912"/>
                <a:gd name="connsiteX2" fmla="*/ 3191711 w 4516255"/>
                <a:gd name="connsiteY2" fmla="*/ 4151912 h 4151912"/>
                <a:gd name="connsiteX3" fmla="*/ 0 w 4516255"/>
                <a:gd name="connsiteY3" fmla="*/ 3183626 h 4151912"/>
                <a:gd name="connsiteX0" fmla="*/ 0 w 4516255"/>
                <a:gd name="connsiteY0" fmla="*/ 3183626 h 3660525"/>
                <a:gd name="connsiteX1" fmla="*/ 4516255 w 4516255"/>
                <a:gd name="connsiteY1" fmla="*/ 0 h 3660525"/>
                <a:gd name="connsiteX2" fmla="*/ 611323 w 4516255"/>
                <a:gd name="connsiteY2" fmla="*/ 3660525 h 3660525"/>
                <a:gd name="connsiteX3" fmla="*/ 0 w 4516255"/>
                <a:gd name="connsiteY3" fmla="*/ 3183626 h 3660525"/>
                <a:gd name="connsiteX0" fmla="*/ 0 w 4558936"/>
                <a:gd name="connsiteY0" fmla="*/ 3155176 h 3632075"/>
                <a:gd name="connsiteX1" fmla="*/ 4558936 w 4558936"/>
                <a:gd name="connsiteY1" fmla="*/ 0 h 3632075"/>
                <a:gd name="connsiteX2" fmla="*/ 611323 w 4558936"/>
                <a:gd name="connsiteY2" fmla="*/ 3632075 h 3632075"/>
                <a:gd name="connsiteX3" fmla="*/ 0 w 4558936"/>
                <a:gd name="connsiteY3" fmla="*/ 3155176 h 3632075"/>
                <a:gd name="connsiteX0" fmla="*/ 0 w 4585426"/>
                <a:gd name="connsiteY0" fmla="*/ 3150272 h 3632075"/>
                <a:gd name="connsiteX1" fmla="*/ 4585426 w 4585426"/>
                <a:gd name="connsiteY1" fmla="*/ 0 h 3632075"/>
                <a:gd name="connsiteX2" fmla="*/ 637813 w 4585426"/>
                <a:gd name="connsiteY2" fmla="*/ 3632075 h 3632075"/>
                <a:gd name="connsiteX3" fmla="*/ 0 w 4585426"/>
                <a:gd name="connsiteY3" fmla="*/ 3150272 h 363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426" h="3632075">
                  <a:moveTo>
                    <a:pt x="0" y="3150272"/>
                  </a:moveTo>
                  <a:lnTo>
                    <a:pt x="4585426" y="0"/>
                  </a:lnTo>
                  <a:lnTo>
                    <a:pt x="637813" y="3632075"/>
                  </a:lnTo>
                  <a:lnTo>
                    <a:pt x="0" y="315027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6"/>
            <p:cNvSpPr/>
            <p:nvPr/>
          </p:nvSpPr>
          <p:spPr>
            <a:xfrm>
              <a:off x="7107362" y="3450767"/>
              <a:ext cx="4968421" cy="2111376"/>
            </a:xfrm>
            <a:custGeom>
              <a:avLst/>
              <a:gdLst>
                <a:gd name="connsiteX0" fmla="*/ 0 w 5558971"/>
                <a:gd name="connsiteY0" fmla="*/ 1025526 h 1025526"/>
                <a:gd name="connsiteX1" fmla="*/ 4068222 w 5558971"/>
                <a:gd name="connsiteY1" fmla="*/ 0 h 1025526"/>
                <a:gd name="connsiteX2" fmla="*/ 5558971 w 5558971"/>
                <a:gd name="connsiteY2" fmla="*/ 1025526 h 1025526"/>
                <a:gd name="connsiteX3" fmla="*/ 0 w 5558971"/>
                <a:gd name="connsiteY3" fmla="*/ 1025526 h 1025526"/>
                <a:gd name="connsiteX0" fmla="*/ 0 w 5558971"/>
                <a:gd name="connsiteY0" fmla="*/ 2130426 h 2130426"/>
                <a:gd name="connsiteX1" fmla="*/ 2468022 w 5558971"/>
                <a:gd name="connsiteY1" fmla="*/ 0 h 2130426"/>
                <a:gd name="connsiteX2" fmla="*/ 5558971 w 5558971"/>
                <a:gd name="connsiteY2" fmla="*/ 2130426 h 2130426"/>
                <a:gd name="connsiteX3" fmla="*/ 0 w 5558971"/>
                <a:gd name="connsiteY3" fmla="*/ 2130426 h 2130426"/>
                <a:gd name="connsiteX0" fmla="*/ 0 w 4968421"/>
                <a:gd name="connsiteY0" fmla="*/ 1463676 h 2130426"/>
                <a:gd name="connsiteX1" fmla="*/ 1877472 w 4968421"/>
                <a:gd name="connsiteY1" fmla="*/ 0 h 2130426"/>
                <a:gd name="connsiteX2" fmla="*/ 4968421 w 4968421"/>
                <a:gd name="connsiteY2" fmla="*/ 2130426 h 2130426"/>
                <a:gd name="connsiteX3" fmla="*/ 0 w 4968421"/>
                <a:gd name="connsiteY3" fmla="*/ 1463676 h 2130426"/>
                <a:gd name="connsiteX0" fmla="*/ 0 w 4968421"/>
                <a:gd name="connsiteY0" fmla="*/ 1444626 h 2111376"/>
                <a:gd name="connsiteX1" fmla="*/ 185842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  <a:gd name="connsiteX0" fmla="*/ 0 w 4968421"/>
                <a:gd name="connsiteY0" fmla="*/ 1444626 h 2111376"/>
                <a:gd name="connsiteX1" fmla="*/ 187747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8421" h="2111376">
                  <a:moveTo>
                    <a:pt x="0" y="1444626"/>
                  </a:moveTo>
                  <a:lnTo>
                    <a:pt x="1877472" y="0"/>
                  </a:lnTo>
                  <a:lnTo>
                    <a:pt x="4968421" y="2111376"/>
                  </a:lnTo>
                  <a:lnTo>
                    <a:pt x="0" y="144462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4"/>
            <p:cNvSpPr/>
            <p:nvPr/>
          </p:nvSpPr>
          <p:spPr>
            <a:xfrm rot="2070720">
              <a:off x="9367705" y="2131146"/>
              <a:ext cx="3785232" cy="2619416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3785232"/>
                <a:gd name="connsiteY0" fmla="*/ 4151912 h 4151912"/>
                <a:gd name="connsiteX1" fmla="*/ 3133791 w 3785232"/>
                <a:gd name="connsiteY1" fmla="*/ 0 h 4151912"/>
                <a:gd name="connsiteX2" fmla="*/ 3785232 w 3785232"/>
                <a:gd name="connsiteY2" fmla="*/ 4134132 h 4151912"/>
                <a:gd name="connsiteX3" fmla="*/ 0 w 3785232"/>
                <a:gd name="connsiteY3" fmla="*/ 4151912 h 4151912"/>
                <a:gd name="connsiteX0" fmla="*/ 0 w 3785232"/>
                <a:gd name="connsiteY0" fmla="*/ 2619416 h 2619416"/>
                <a:gd name="connsiteX1" fmla="*/ 3493957 w 3785232"/>
                <a:gd name="connsiteY1" fmla="*/ 0 h 2619416"/>
                <a:gd name="connsiteX2" fmla="*/ 3785232 w 3785232"/>
                <a:gd name="connsiteY2" fmla="*/ 2601636 h 2619416"/>
                <a:gd name="connsiteX3" fmla="*/ 0 w 3785232"/>
                <a:gd name="connsiteY3" fmla="*/ 2619416 h 261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5232" h="2619416">
                  <a:moveTo>
                    <a:pt x="0" y="2619416"/>
                  </a:moveTo>
                  <a:lnTo>
                    <a:pt x="3493957" y="0"/>
                  </a:lnTo>
                  <a:lnTo>
                    <a:pt x="3785232" y="2601636"/>
                  </a:lnTo>
                  <a:lnTo>
                    <a:pt x="0" y="261941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899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8015-F5D9-4DE6-9C85-C8AA376D09B9}" type="datetime1">
              <a:rPr lang="zh-CN" altLang="en-US" smtClean="0"/>
              <a:pPr/>
              <a:t>2017/12/10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74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/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337143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-1" y="2196284"/>
            <a:ext cx="13152938" cy="5993685"/>
            <a:chOff x="-1" y="2131146"/>
            <a:chExt cx="13152938" cy="5993685"/>
          </a:xfrm>
        </p:grpSpPr>
        <p:sp>
          <p:nvSpPr>
            <p:cNvPr id="5" name="等腰三角形 4"/>
            <p:cNvSpPr/>
            <p:nvPr/>
          </p:nvSpPr>
          <p:spPr>
            <a:xfrm rot="5400000">
              <a:off x="357187" y="2386013"/>
              <a:ext cx="3362325" cy="4076700"/>
            </a:xfrm>
            <a:prstGeom prst="triangle">
              <a:avLst>
                <a:gd name="adj" fmla="val 697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747711" y="2776538"/>
              <a:ext cx="2581276" cy="4076700"/>
            </a:xfrm>
            <a:prstGeom prst="triangle">
              <a:avLst>
                <a:gd name="adj" fmla="val 60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-1" y="5080000"/>
              <a:ext cx="5558971" cy="1025526"/>
            </a:xfrm>
            <a:prstGeom prst="triangle">
              <a:avLst>
                <a:gd name="adj" fmla="val 73183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4"/>
            <p:cNvSpPr/>
            <p:nvPr/>
          </p:nvSpPr>
          <p:spPr>
            <a:xfrm rot="2070720">
              <a:off x="4962617" y="2187259"/>
              <a:ext cx="3133791" cy="4151912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3791" h="4151912">
                  <a:moveTo>
                    <a:pt x="0" y="4151912"/>
                  </a:moveTo>
                  <a:lnTo>
                    <a:pt x="3133791" y="0"/>
                  </a:lnTo>
                  <a:lnTo>
                    <a:pt x="1809247" y="4151912"/>
                  </a:lnTo>
                  <a:lnTo>
                    <a:pt x="0" y="41519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4"/>
            <p:cNvSpPr/>
            <p:nvPr/>
          </p:nvSpPr>
          <p:spPr>
            <a:xfrm rot="2070720">
              <a:off x="367168" y="4492756"/>
              <a:ext cx="4585426" cy="3632075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4516255"/>
                <a:gd name="connsiteY0" fmla="*/ 3183626 h 4151912"/>
                <a:gd name="connsiteX1" fmla="*/ 4516255 w 4516255"/>
                <a:gd name="connsiteY1" fmla="*/ 0 h 4151912"/>
                <a:gd name="connsiteX2" fmla="*/ 3191711 w 4516255"/>
                <a:gd name="connsiteY2" fmla="*/ 4151912 h 4151912"/>
                <a:gd name="connsiteX3" fmla="*/ 0 w 4516255"/>
                <a:gd name="connsiteY3" fmla="*/ 3183626 h 4151912"/>
                <a:gd name="connsiteX0" fmla="*/ 0 w 4516255"/>
                <a:gd name="connsiteY0" fmla="*/ 3183626 h 3660525"/>
                <a:gd name="connsiteX1" fmla="*/ 4516255 w 4516255"/>
                <a:gd name="connsiteY1" fmla="*/ 0 h 3660525"/>
                <a:gd name="connsiteX2" fmla="*/ 611323 w 4516255"/>
                <a:gd name="connsiteY2" fmla="*/ 3660525 h 3660525"/>
                <a:gd name="connsiteX3" fmla="*/ 0 w 4516255"/>
                <a:gd name="connsiteY3" fmla="*/ 3183626 h 3660525"/>
                <a:gd name="connsiteX0" fmla="*/ 0 w 4558936"/>
                <a:gd name="connsiteY0" fmla="*/ 3155176 h 3632075"/>
                <a:gd name="connsiteX1" fmla="*/ 4558936 w 4558936"/>
                <a:gd name="connsiteY1" fmla="*/ 0 h 3632075"/>
                <a:gd name="connsiteX2" fmla="*/ 611323 w 4558936"/>
                <a:gd name="connsiteY2" fmla="*/ 3632075 h 3632075"/>
                <a:gd name="connsiteX3" fmla="*/ 0 w 4558936"/>
                <a:gd name="connsiteY3" fmla="*/ 3155176 h 3632075"/>
                <a:gd name="connsiteX0" fmla="*/ 0 w 4585426"/>
                <a:gd name="connsiteY0" fmla="*/ 3150272 h 3632075"/>
                <a:gd name="connsiteX1" fmla="*/ 4585426 w 4585426"/>
                <a:gd name="connsiteY1" fmla="*/ 0 h 3632075"/>
                <a:gd name="connsiteX2" fmla="*/ 637813 w 4585426"/>
                <a:gd name="connsiteY2" fmla="*/ 3632075 h 3632075"/>
                <a:gd name="connsiteX3" fmla="*/ 0 w 4585426"/>
                <a:gd name="connsiteY3" fmla="*/ 3150272 h 363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426" h="3632075">
                  <a:moveTo>
                    <a:pt x="0" y="3150272"/>
                  </a:moveTo>
                  <a:lnTo>
                    <a:pt x="4585426" y="0"/>
                  </a:lnTo>
                  <a:lnTo>
                    <a:pt x="637813" y="3632075"/>
                  </a:lnTo>
                  <a:lnTo>
                    <a:pt x="0" y="3150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6"/>
            <p:cNvSpPr/>
            <p:nvPr/>
          </p:nvSpPr>
          <p:spPr>
            <a:xfrm>
              <a:off x="7107362" y="3450767"/>
              <a:ext cx="4968421" cy="2111376"/>
            </a:xfrm>
            <a:custGeom>
              <a:avLst/>
              <a:gdLst>
                <a:gd name="connsiteX0" fmla="*/ 0 w 5558971"/>
                <a:gd name="connsiteY0" fmla="*/ 1025526 h 1025526"/>
                <a:gd name="connsiteX1" fmla="*/ 4068222 w 5558971"/>
                <a:gd name="connsiteY1" fmla="*/ 0 h 1025526"/>
                <a:gd name="connsiteX2" fmla="*/ 5558971 w 5558971"/>
                <a:gd name="connsiteY2" fmla="*/ 1025526 h 1025526"/>
                <a:gd name="connsiteX3" fmla="*/ 0 w 5558971"/>
                <a:gd name="connsiteY3" fmla="*/ 1025526 h 1025526"/>
                <a:gd name="connsiteX0" fmla="*/ 0 w 5558971"/>
                <a:gd name="connsiteY0" fmla="*/ 2130426 h 2130426"/>
                <a:gd name="connsiteX1" fmla="*/ 2468022 w 5558971"/>
                <a:gd name="connsiteY1" fmla="*/ 0 h 2130426"/>
                <a:gd name="connsiteX2" fmla="*/ 5558971 w 5558971"/>
                <a:gd name="connsiteY2" fmla="*/ 2130426 h 2130426"/>
                <a:gd name="connsiteX3" fmla="*/ 0 w 5558971"/>
                <a:gd name="connsiteY3" fmla="*/ 2130426 h 2130426"/>
                <a:gd name="connsiteX0" fmla="*/ 0 w 4968421"/>
                <a:gd name="connsiteY0" fmla="*/ 1463676 h 2130426"/>
                <a:gd name="connsiteX1" fmla="*/ 1877472 w 4968421"/>
                <a:gd name="connsiteY1" fmla="*/ 0 h 2130426"/>
                <a:gd name="connsiteX2" fmla="*/ 4968421 w 4968421"/>
                <a:gd name="connsiteY2" fmla="*/ 2130426 h 2130426"/>
                <a:gd name="connsiteX3" fmla="*/ 0 w 4968421"/>
                <a:gd name="connsiteY3" fmla="*/ 1463676 h 2130426"/>
                <a:gd name="connsiteX0" fmla="*/ 0 w 4968421"/>
                <a:gd name="connsiteY0" fmla="*/ 1444626 h 2111376"/>
                <a:gd name="connsiteX1" fmla="*/ 185842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  <a:gd name="connsiteX0" fmla="*/ 0 w 4968421"/>
                <a:gd name="connsiteY0" fmla="*/ 1444626 h 2111376"/>
                <a:gd name="connsiteX1" fmla="*/ 187747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8421" h="2111376">
                  <a:moveTo>
                    <a:pt x="0" y="1444626"/>
                  </a:moveTo>
                  <a:lnTo>
                    <a:pt x="1877472" y="0"/>
                  </a:lnTo>
                  <a:lnTo>
                    <a:pt x="4968421" y="2111376"/>
                  </a:lnTo>
                  <a:lnTo>
                    <a:pt x="0" y="144462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4"/>
            <p:cNvSpPr/>
            <p:nvPr/>
          </p:nvSpPr>
          <p:spPr>
            <a:xfrm rot="2070720">
              <a:off x="9367705" y="2131146"/>
              <a:ext cx="3785232" cy="2619416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3785232"/>
                <a:gd name="connsiteY0" fmla="*/ 4151912 h 4151912"/>
                <a:gd name="connsiteX1" fmla="*/ 3133791 w 3785232"/>
                <a:gd name="connsiteY1" fmla="*/ 0 h 4151912"/>
                <a:gd name="connsiteX2" fmla="*/ 3785232 w 3785232"/>
                <a:gd name="connsiteY2" fmla="*/ 4134132 h 4151912"/>
                <a:gd name="connsiteX3" fmla="*/ 0 w 3785232"/>
                <a:gd name="connsiteY3" fmla="*/ 4151912 h 4151912"/>
                <a:gd name="connsiteX0" fmla="*/ 0 w 3785232"/>
                <a:gd name="connsiteY0" fmla="*/ 2619416 h 2619416"/>
                <a:gd name="connsiteX1" fmla="*/ 3493957 w 3785232"/>
                <a:gd name="connsiteY1" fmla="*/ 0 h 2619416"/>
                <a:gd name="connsiteX2" fmla="*/ 3785232 w 3785232"/>
                <a:gd name="connsiteY2" fmla="*/ 2601636 h 2619416"/>
                <a:gd name="connsiteX3" fmla="*/ 0 w 3785232"/>
                <a:gd name="connsiteY3" fmla="*/ 2619416 h 261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5232" h="2619416">
                  <a:moveTo>
                    <a:pt x="0" y="2619416"/>
                  </a:moveTo>
                  <a:lnTo>
                    <a:pt x="3493957" y="0"/>
                  </a:lnTo>
                  <a:lnTo>
                    <a:pt x="3785232" y="2601636"/>
                  </a:lnTo>
                  <a:lnTo>
                    <a:pt x="0" y="26194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209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4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1</a:t>
            </a:r>
            <a:endParaRPr lang="zh-CN" altLang="en-US" sz="72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497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2</a:t>
            </a:r>
            <a:endParaRPr lang="zh-CN" altLang="en-US" sz="7200" b="1" dirty="0"/>
          </a:p>
        </p:txBody>
      </p:sp>
      <p:sp>
        <p:nvSpPr>
          <p:cNvPr id="3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0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7026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38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39" name="流程图: 手动输入 38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3</a:t>
            </a:r>
            <a:endParaRPr lang="zh-CN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535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4" name="组合 3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7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35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4</a:t>
            </a:r>
            <a:endParaRPr lang="zh-CN" altLang="en-US" sz="7200" b="1" dirty="0"/>
          </a:p>
        </p:txBody>
      </p: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38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44626" y="1685791"/>
            <a:ext cx="4147374" cy="5172209"/>
            <a:chOff x="3200972" y="1723869"/>
            <a:chExt cx="2742057" cy="3419631"/>
          </a:xfrm>
        </p:grpSpPr>
        <p:sp>
          <p:nvSpPr>
            <p:cNvPr id="7" name="Freeform 112"/>
            <p:cNvSpPr>
              <a:spLocks/>
            </p:cNvSpPr>
            <p:nvPr/>
          </p:nvSpPr>
          <p:spPr bwMode="auto">
            <a:xfrm flipH="1">
              <a:off x="3200972" y="1723869"/>
              <a:ext cx="2742057" cy="3419631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grpSp>
          <p:nvGrpSpPr>
            <p:cNvPr id="8" name="组合 81"/>
            <p:cNvGrpSpPr/>
            <p:nvPr/>
          </p:nvGrpSpPr>
          <p:grpSpPr>
            <a:xfrm>
              <a:off x="4406271" y="2071835"/>
              <a:ext cx="710172" cy="708754"/>
              <a:chOff x="3763963" y="1430337"/>
              <a:chExt cx="793750" cy="792163"/>
            </a:xfrm>
            <a:solidFill>
              <a:schemeClr val="bg1"/>
            </a:solidFill>
          </p:grpSpPr>
          <p:sp>
            <p:nvSpPr>
              <p:cNvPr id="9" name="Freeform 15"/>
              <p:cNvSpPr>
                <a:spLocks/>
              </p:cNvSpPr>
              <p:nvPr/>
            </p:nvSpPr>
            <p:spPr bwMode="auto">
              <a:xfrm>
                <a:off x="3887788" y="1430337"/>
                <a:ext cx="669925" cy="792163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4256088" y="1677987"/>
                <a:ext cx="180975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4"/>
              <p:cNvSpPr>
                <a:spLocks/>
              </p:cNvSpPr>
              <p:nvPr/>
            </p:nvSpPr>
            <p:spPr bwMode="auto">
              <a:xfrm>
                <a:off x="3763963" y="1430337"/>
                <a:ext cx="447675" cy="792163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13" name="组合 12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3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2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538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46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72" r:id="rId4"/>
    <p:sldLayoutId id="2147483671" r:id="rId5"/>
    <p:sldLayoutId id="2147483670" r:id="rId6"/>
    <p:sldLayoutId id="2147483673" r:id="rId7"/>
    <p:sldLayoutId id="2147483660" r:id="rId8"/>
    <p:sldLayoutId id="2147483662" r:id="rId9"/>
    <p:sldLayoutId id="2147483661" r:id="rId10"/>
    <p:sldLayoutId id="2147483669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03928" y="1492608"/>
            <a:ext cx="1528394" cy="1569660"/>
            <a:chOff x="3471636" y="1203878"/>
            <a:chExt cx="1219201" cy="1252119"/>
          </a:xfrm>
        </p:grpSpPr>
        <p:sp>
          <p:nvSpPr>
            <p:cNvPr id="3" name="矩形 2"/>
            <p:cNvSpPr/>
            <p:nvPr/>
          </p:nvSpPr>
          <p:spPr>
            <a:xfrm>
              <a:off x="3471636" y="1242157"/>
              <a:ext cx="1181100" cy="1181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509737" y="1203878"/>
              <a:ext cx="1181100" cy="1252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</a:rPr>
                <a:t>小组报告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083941" y="1540595"/>
            <a:ext cx="536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/>
              <a:t>第十二周</a:t>
            </a:r>
            <a:r>
              <a:rPr lang="en-US" altLang="zh-CN" sz="4800" b="1" dirty="0" smtClean="0"/>
              <a:t>-</a:t>
            </a:r>
            <a:r>
              <a:rPr lang="zh-CN" altLang="en-US" sz="4800" b="1" dirty="0"/>
              <a:t>第二组</a:t>
            </a:r>
            <a:endParaRPr lang="en-US" altLang="zh-CN" sz="4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184015" y="2563731"/>
            <a:ext cx="2832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张鹏 </a:t>
            </a:r>
            <a:r>
              <a:rPr lang="en-US" altLang="zh-CN" sz="2800" dirty="0"/>
              <a:t>| </a:t>
            </a:r>
            <a:r>
              <a:rPr lang="zh-CN" altLang="en-US" sz="2800" dirty="0"/>
              <a:t>康金梁 </a:t>
            </a:r>
            <a:r>
              <a:rPr lang="en-US" altLang="zh-CN" sz="2800" dirty="0"/>
              <a:t>| </a:t>
            </a:r>
            <a:r>
              <a:rPr lang="zh-CN" altLang="en-US" sz="2800" dirty="0"/>
              <a:t>朱静远 </a:t>
            </a:r>
            <a:r>
              <a:rPr lang="en-US" altLang="zh-CN" sz="2800" dirty="0"/>
              <a:t>| </a:t>
            </a:r>
            <a:r>
              <a:rPr lang="zh-CN" altLang="en-US" sz="2800" dirty="0"/>
              <a:t>黄立昊</a:t>
            </a:r>
            <a:r>
              <a:rPr lang="en-US" altLang="zh-CN" sz="2800" dirty="0"/>
              <a:t>|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6611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手动输入 57"/>
          <p:cNvSpPr/>
          <p:nvPr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543050" y="1162050"/>
            <a:ext cx="13335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bg1"/>
                </a:solidFill>
              </a:rPr>
              <a:t>3</a:t>
            </a:r>
            <a:endParaRPr lang="zh-CN" altLang="en-US" sz="170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43200" y="1676400"/>
            <a:ext cx="7893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平台应用及相关数据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743200" y="2725519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Phabricator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9130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7" y="313807"/>
            <a:ext cx="9389533" cy="34954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3975508"/>
            <a:ext cx="11341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18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5" y="0"/>
            <a:ext cx="2497666" cy="61570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500418"/>
            <a:ext cx="6743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19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64980" y="2321169"/>
            <a:ext cx="671079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THANK YOU !</a:t>
            </a:r>
            <a:endParaRPr lang="zh-CN" altLang="en-US" sz="7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726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手动输入 57"/>
          <p:cNvSpPr/>
          <p:nvPr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543050" y="1162050"/>
            <a:ext cx="13335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bg1"/>
                </a:solidFill>
              </a:rPr>
              <a:t>1</a:t>
            </a:r>
            <a:endParaRPr lang="zh-CN" altLang="en-US" sz="170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07690" y="2008435"/>
            <a:ext cx="377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逻辑模型</a:t>
            </a:r>
          </a:p>
        </p:txBody>
      </p:sp>
    </p:spTree>
    <p:extLst>
      <p:ext uri="{BB962C8B-B14F-4D97-AF65-F5344CB8AC3E}">
        <p14:creationId xmlns:p14="http://schemas.microsoft.com/office/powerpoint/2010/main" val="35636149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689236" y="155405"/>
            <a:ext cx="10269084" cy="6613963"/>
            <a:chOff x="1689236" y="155405"/>
            <a:chExt cx="8658545" cy="6613963"/>
          </a:xfrm>
        </p:grpSpPr>
        <p:grpSp>
          <p:nvGrpSpPr>
            <p:cNvPr id="10" name="组合 9"/>
            <p:cNvGrpSpPr/>
            <p:nvPr/>
          </p:nvGrpSpPr>
          <p:grpSpPr>
            <a:xfrm>
              <a:off x="1791948" y="1677450"/>
              <a:ext cx="8453120" cy="4346802"/>
              <a:chOff x="1788160" y="1716959"/>
              <a:chExt cx="8453120" cy="434680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788160" y="1717895"/>
                <a:ext cx="8453120" cy="4345866"/>
                <a:chOff x="1788160" y="1717895"/>
                <a:chExt cx="8204778" cy="4345866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7950778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890549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3848389" y="1717895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1788160" y="1717896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9" name="直角三角形 8"/>
              <p:cNvSpPr/>
              <p:nvPr/>
            </p:nvSpPr>
            <p:spPr>
              <a:xfrm rot="5400000" flipV="1">
                <a:off x="3377225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7" name="直角三角形 26"/>
              <p:cNvSpPr/>
              <p:nvPr/>
            </p:nvSpPr>
            <p:spPr>
              <a:xfrm rot="5400000" flipV="1">
                <a:off x="5522592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 rot="5400000" flipV="1">
                <a:off x="7591307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 rot="5400000" flipV="1">
                <a:off x="9726373" y="1716959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1689236" y="954608"/>
              <a:ext cx="8658544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89236" y="155405"/>
              <a:ext cx="8658544" cy="713843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689236" y="6083204"/>
              <a:ext cx="8658545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31021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效果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4191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输出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77361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过程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33250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输入</a:t>
              </a:r>
            </a:p>
          </p:txBody>
        </p:sp>
        <p:sp>
          <p:nvSpPr>
            <p:cNvPr id="18" name="Rounded Rectangle 7"/>
            <p:cNvSpPr/>
            <p:nvPr/>
          </p:nvSpPr>
          <p:spPr>
            <a:xfrm>
              <a:off x="1689236" y="946372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黑体"/>
                </a:rPr>
                <a:t>目标</a:t>
              </a:r>
              <a:endParaRPr lang="en-US" sz="2800" dirty="0">
                <a:solidFill>
                  <a:schemeClr val="bg1"/>
                </a:solidFill>
                <a:latin typeface="+mn-ea"/>
                <a:cs typeface="黑体"/>
              </a:endParaRPr>
            </a:p>
          </p:txBody>
        </p:sp>
        <p:sp>
          <p:nvSpPr>
            <p:cNvPr id="19" name="Rounded Rectangle 7"/>
            <p:cNvSpPr/>
            <p:nvPr/>
          </p:nvSpPr>
          <p:spPr>
            <a:xfrm>
              <a:off x="1689236" y="155405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黑体"/>
                </a:rPr>
                <a:t>背景</a:t>
              </a:r>
              <a:endParaRPr lang="en-US" sz="2800" dirty="0">
                <a:solidFill>
                  <a:schemeClr val="bg1"/>
                </a:solidFill>
                <a:latin typeface="+mn-ea"/>
                <a:cs typeface="黑体"/>
              </a:endParaRPr>
            </a:p>
          </p:txBody>
        </p:sp>
        <p:sp>
          <p:nvSpPr>
            <p:cNvPr id="22" name="Rounded Rectangle 7"/>
            <p:cNvSpPr/>
            <p:nvPr/>
          </p:nvSpPr>
          <p:spPr>
            <a:xfrm>
              <a:off x="1712908" y="6083204"/>
              <a:ext cx="1438955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黑体"/>
                </a:rPr>
                <a:t>外部因素</a:t>
              </a:r>
              <a:endParaRPr lang="en-US" sz="2800" dirty="0">
                <a:solidFill>
                  <a:schemeClr val="bg1"/>
                </a:solidFill>
                <a:latin typeface="+mn-ea"/>
                <a:cs typeface="黑体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-80966" y="-19050"/>
            <a:ext cx="1754181" cy="6877051"/>
            <a:chOff x="-80966" y="-19050"/>
            <a:chExt cx="1443043" cy="6877051"/>
          </a:xfrm>
        </p:grpSpPr>
        <p:sp>
          <p:nvSpPr>
            <p:cNvPr id="50" name="任意多边形 49"/>
            <p:cNvSpPr/>
            <p:nvPr/>
          </p:nvSpPr>
          <p:spPr>
            <a:xfrm rot="16200000" flipV="1">
              <a:off x="-2489564" y="2408598"/>
              <a:ext cx="6260239" cy="144304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rot="16200000" flipV="1">
              <a:off x="-2557704" y="2938221"/>
              <a:ext cx="6396518" cy="144304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rot="16200000" flipV="1">
              <a:off x="-529500" y="638885"/>
              <a:ext cx="2419074" cy="1103204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-26719" y="2803864"/>
            <a:ext cx="1555922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This</a:t>
            </a: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Week’s</a:t>
            </a: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LM </a:t>
            </a:r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Rectangle 11"/>
          <p:cNvSpPr/>
          <p:nvPr/>
        </p:nvSpPr>
        <p:spPr>
          <a:xfrm>
            <a:off x="9528711" y="2507032"/>
            <a:ext cx="19582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投入的时间精力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参考文献、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wiki</a:t>
            </a:r>
            <a:r>
              <a:rPr lang="zh-CN" altLang="en-US" sz="1600" dirty="0"/>
              <a:t>服务器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phabricator</a:t>
            </a:r>
            <a:r>
              <a:rPr lang="zh-CN" altLang="en-US" sz="1600" dirty="0"/>
              <a:t>服务器</a:t>
            </a:r>
          </a:p>
        </p:txBody>
      </p:sp>
      <p:sp>
        <p:nvSpPr>
          <p:cNvPr id="34" name="TextBox 12"/>
          <p:cNvSpPr txBox="1"/>
          <p:nvPr/>
        </p:nvSpPr>
        <p:spPr>
          <a:xfrm>
            <a:off x="7125027" y="2573802"/>
            <a:ext cx="1922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首先</a:t>
            </a:r>
            <a:r>
              <a:rPr lang="zh-CN" altLang="en-US" sz="1600" dirty="0"/>
              <a:t>召开小组会议进行小组</a:t>
            </a:r>
            <a:r>
              <a:rPr lang="zh-CN" altLang="en-US" sz="1600" dirty="0" smtClean="0"/>
              <a:t>分工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小组</a:t>
            </a:r>
            <a:r>
              <a:rPr lang="zh-CN" altLang="en-US" sz="1600" dirty="0"/>
              <a:t>内部进行</a:t>
            </a:r>
            <a:r>
              <a:rPr lang="en-US" altLang="zh-CN" sz="1600" dirty="0"/>
              <a:t>TED</a:t>
            </a:r>
            <a:r>
              <a:rPr lang="zh-CN" altLang="en-US" sz="1600" dirty="0"/>
              <a:t>视频相关内容</a:t>
            </a:r>
            <a:r>
              <a:rPr lang="zh-CN" altLang="en-US" sz="1600" dirty="0" smtClean="0"/>
              <a:t>交流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发表</a:t>
            </a:r>
            <a:r>
              <a:rPr lang="zh-CN" altLang="en-US" sz="1600" dirty="0"/>
              <a:t>各自的感想并继续改进</a:t>
            </a:r>
            <a:r>
              <a:rPr lang="zh-CN" altLang="en-US" sz="1600" dirty="0" smtClean="0"/>
              <a:t>出版物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修改</a:t>
            </a:r>
            <a:r>
              <a:rPr lang="zh-CN" altLang="en-US" sz="1600" dirty="0"/>
              <a:t>翻译的内容</a:t>
            </a:r>
          </a:p>
        </p:txBody>
      </p:sp>
      <p:sp>
        <p:nvSpPr>
          <p:cNvPr id="35" name="TextBox 25"/>
          <p:cNvSpPr txBox="1"/>
          <p:nvPr/>
        </p:nvSpPr>
        <p:spPr>
          <a:xfrm>
            <a:off x="4588226" y="2563567"/>
            <a:ext cx="1934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对相关</a:t>
            </a:r>
            <a:r>
              <a:rPr lang="en-US" altLang="zh-CN" sz="1600" dirty="0"/>
              <a:t>TED</a:t>
            </a:r>
            <a:r>
              <a:rPr lang="zh-CN" altLang="en-US" sz="1600" dirty="0"/>
              <a:t>视频的</a:t>
            </a:r>
            <a:r>
              <a:rPr lang="zh-CN" altLang="en-US" sz="1600" dirty="0" smtClean="0"/>
              <a:t>感悟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进一步</a:t>
            </a:r>
            <a:r>
              <a:rPr lang="zh-CN" altLang="en-US" sz="1600" dirty="0"/>
              <a:t>修改后的数字化出版物</a:t>
            </a:r>
          </a:p>
        </p:txBody>
      </p:sp>
      <p:sp>
        <p:nvSpPr>
          <p:cNvPr id="36" name="TextBox 27"/>
          <p:cNvSpPr txBox="1"/>
          <p:nvPr/>
        </p:nvSpPr>
        <p:spPr>
          <a:xfrm>
            <a:off x="2007999" y="2433299"/>
            <a:ext cx="2230654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继续完善数字化出版物，如添加旁注，参考文献，修正翻译中的错误等。</a:t>
            </a:r>
            <a:endParaRPr lang="en-US" altLang="zh-CN" sz="1600" dirty="0">
              <a:latin typeface="+mn-ea"/>
              <a:cs typeface="黑体"/>
            </a:endParaRPr>
          </a:p>
        </p:txBody>
      </p:sp>
      <p:sp>
        <p:nvSpPr>
          <p:cNvPr id="37" name="TextBox 25"/>
          <p:cNvSpPr txBox="1"/>
          <p:nvPr/>
        </p:nvSpPr>
        <p:spPr>
          <a:xfrm>
            <a:off x="2977422" y="935590"/>
            <a:ext cx="850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TED</a:t>
            </a:r>
            <a:r>
              <a:rPr lang="zh-CN" altLang="en-US" dirty="0"/>
              <a:t>视频了解不同领域的内容，进一步完善数字化出版物。</a:t>
            </a:r>
            <a:endParaRPr lang="en-US" altLang="zh-CN" dirty="0">
              <a:latin typeface="+mn-ea"/>
              <a:cs typeface="黑体"/>
            </a:endParaRPr>
          </a:p>
        </p:txBody>
      </p:sp>
      <p:sp>
        <p:nvSpPr>
          <p:cNvPr id="38" name="TextBox 25"/>
          <p:cNvSpPr txBox="1"/>
          <p:nvPr/>
        </p:nvSpPr>
        <p:spPr>
          <a:xfrm>
            <a:off x="2977422" y="206099"/>
            <a:ext cx="882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  本周</a:t>
            </a:r>
            <a:r>
              <a:rPr lang="zh-CN" altLang="en-US" sz="1600" dirty="0"/>
              <a:t>课程中顾老师前往美国参加会议，因此我们自行组织观看了几个</a:t>
            </a:r>
            <a:r>
              <a:rPr lang="en-US" altLang="zh-CN" sz="1600" dirty="0"/>
              <a:t>TED</a:t>
            </a:r>
            <a:r>
              <a:rPr lang="zh-CN" altLang="en-US" sz="1600" dirty="0"/>
              <a:t>视频，并表达了自己的看法和感悟。 </a:t>
            </a:r>
          </a:p>
        </p:txBody>
      </p:sp>
      <p:sp>
        <p:nvSpPr>
          <p:cNvPr id="39" name="TextBox 25"/>
          <p:cNvSpPr txBox="1"/>
          <p:nvPr/>
        </p:nvSpPr>
        <p:spPr>
          <a:xfrm>
            <a:off x="3606168" y="6112625"/>
            <a:ext cx="7770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英语</a:t>
            </a:r>
            <a:r>
              <a:rPr lang="zh-CN" altLang="en-US" sz="1600" dirty="0"/>
              <a:t>水平有限，对部分内容理解不够</a:t>
            </a:r>
            <a:r>
              <a:rPr lang="zh-CN" altLang="en-US" sz="1600" dirty="0" smtClean="0"/>
              <a:t>深刻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专业知识了解不足，对部分内容无法全面了解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384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手动输入 57"/>
          <p:cNvSpPr/>
          <p:nvPr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543050" y="1162050"/>
            <a:ext cx="13335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bg1"/>
                </a:solidFill>
              </a:rPr>
              <a:t>2</a:t>
            </a:r>
            <a:endParaRPr lang="zh-CN" altLang="en-US" sz="170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43200" y="1676400"/>
            <a:ext cx="5805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数字出版物改进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743200" y="2725519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Seven Brief Lessons on Physics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435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12" y="796626"/>
            <a:ext cx="8509355" cy="57674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4256" y="206834"/>
            <a:ext cx="391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第四章页面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947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7" y="675173"/>
            <a:ext cx="8214750" cy="55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2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1867" y="355600"/>
            <a:ext cx="325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出版物页面</a:t>
            </a:r>
            <a:endParaRPr kumimoji="1"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4" y="878820"/>
            <a:ext cx="8602133" cy="51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02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57477"/>
            <a:ext cx="10447867" cy="48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2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533" y="372533"/>
            <a:ext cx="428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参考文献的添加：</a:t>
            </a:r>
            <a:endParaRPr kumimoji="1"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32" y="372533"/>
            <a:ext cx="6371167" cy="56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4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054C"/>
      </a:accent1>
      <a:accent2>
        <a:srgbClr val="EA8908"/>
      </a:accent2>
      <a:accent3>
        <a:srgbClr val="0FC1B9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196</Words>
  <Application>Microsoft Office PowerPoint</Application>
  <PresentationFormat>宽屏</PresentationFormat>
  <Paragraphs>41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黑体</vt:lpstr>
      <vt:lpstr>微软雅黑</vt:lpstr>
      <vt:lpstr>Arial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Eric Z</cp:lastModifiedBy>
  <cp:revision>57</cp:revision>
  <dcterms:created xsi:type="dcterms:W3CDTF">2015-10-16T04:07:06Z</dcterms:created>
  <dcterms:modified xsi:type="dcterms:W3CDTF">2017-12-10T11:59:48Z</dcterms:modified>
</cp:coreProperties>
</file>